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20" r:id="rId2"/>
    <p:sldId id="2032" r:id="rId3"/>
    <p:sldId id="2033" r:id="rId4"/>
    <p:sldId id="2034" r:id="rId5"/>
    <p:sldId id="2035" r:id="rId6"/>
    <p:sldId id="203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489. KIKHOPNA LIAN!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What A Gathering </a:t>
            </a:r>
          </a:p>
          <a:p>
            <a:r>
              <a:rPr lang="en-US" sz="1500" dirty="0" err="1"/>
              <a:t>Pian</a:t>
            </a:r>
            <a:r>
              <a:rPr lang="en-US" sz="1500" dirty="0"/>
              <a:t>. 49:10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2577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mite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82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40127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thawhsak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kilato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70628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khawnkhong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mu ding;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55269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Hotkhiatsate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ding!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96271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238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489. KIKHOPNA LIAN!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2018-12-15T08:16:25Z</dcterms:modified>
</cp:coreProperties>
</file>